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44" r:id="rId3"/>
    <p:sldMasterId id="2147483756" r:id="rId4"/>
    <p:sldMasterId id="2147483780" r:id="rId5"/>
    <p:sldMasterId id="2147483792" r:id="rId6"/>
    <p:sldMasterId id="2147483804" r:id="rId7"/>
    <p:sldMasterId id="2147483816" r:id="rId8"/>
  </p:sldMasterIdLst>
  <p:notesMasterIdLst>
    <p:notesMasterId r:id="rId26"/>
  </p:notesMasterIdLst>
  <p:sldIdLst>
    <p:sldId id="310" r:id="rId9"/>
    <p:sldId id="289" r:id="rId10"/>
    <p:sldId id="314" r:id="rId11"/>
    <p:sldId id="290" r:id="rId12"/>
    <p:sldId id="311" r:id="rId13"/>
    <p:sldId id="312" r:id="rId14"/>
    <p:sldId id="276" r:id="rId15"/>
    <p:sldId id="313" r:id="rId16"/>
    <p:sldId id="301" r:id="rId17"/>
    <p:sldId id="315" r:id="rId18"/>
    <p:sldId id="305" r:id="rId19"/>
    <p:sldId id="306" r:id="rId20"/>
    <p:sldId id="307" r:id="rId21"/>
    <p:sldId id="302" r:id="rId22"/>
    <p:sldId id="303" r:id="rId23"/>
    <p:sldId id="299" r:id="rId24"/>
    <p:sldId id="31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-36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67893-52F8-4661-94C8-539E3C8C2FBE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098E-3D5E-4DF1-89C5-657C4B4C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D8B46-49D3-440C-9204-C572BAA658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6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3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1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2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3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43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54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5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3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6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7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65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1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6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54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0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90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98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8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9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99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85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0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29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4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3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528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49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32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22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4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43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7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14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32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71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70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70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1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62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30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47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1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82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4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88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8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2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45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82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7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50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5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29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75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622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8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21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7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712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72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18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5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86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20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80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91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52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81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61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2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58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07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29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5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/>
              <a:pPr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6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7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0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1053" y="1351508"/>
            <a:ext cx="94098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 ПОЛІЦІЇ  ТА ГРОМАДИ</a:t>
            </a:r>
          </a:p>
          <a:p>
            <a:pPr algn="ctr"/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COMMUNITY POLICING)</a:t>
            </a:r>
            <a:endParaRPr lang="uk-UA" sz="6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Особовий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склад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управління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патрульної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Києві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Департаменту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патрульної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поліції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5552" y="1679331"/>
            <a:ext cx="6164254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Апарат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(штаб,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чергова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частина, адміністративна практика, відділ кадрів, відділ організації дорожнього руху, відділ спеціальних заходів, відділ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зв'язків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громадськістю, ТОР (тактико-оперативного реагування), кавалерія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 інші)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полка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полк (правий берег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вул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Народного ополчення, 9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полк (лівий берег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вул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Лобачевського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23а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19" y="2003354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Департаменту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8965" y="876118"/>
            <a:ext cx="60906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 межах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у сферах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 і свобод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публічної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порядку,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Запобігання кримінальним, адміністративним правопорушенням, попередження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виявлення та припинення кримінальних та адміністративних правопорушень, випадків насильства у сім</a:t>
            </a:r>
            <a:r>
              <a:rPr lang="uk-UA" sz="24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ї, а також виявлення причин і умов, що </a:t>
            </a:r>
            <a:r>
              <a:rPr lang="uk-UA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сприяють їх учиненню;</a:t>
            </a:r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93" y="1413559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Департаменту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8965" y="876118"/>
            <a:ext cx="6064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 межах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органами (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органами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органами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громадськими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підтриманняпублічної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порядку,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прав та свобод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1413557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Департаменту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8965" y="1185211"/>
            <a:ext cx="6064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регулювання дорожнього руху та здійснення контролю за дотриманням ПДР його учасниками 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 за правомірністю експлуатації ТЗ на вулично-дорожній мережі, організація контролю за </a:t>
            </a:r>
            <a:r>
              <a:rPr lang="uk-UA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додерженням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законів, інших нормативно-правових актів з питань безпеки дорожнього руху.</a:t>
            </a: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особам,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1413557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  <p:pic>
        <p:nvPicPr>
          <p:cNvPr id="2050" name="Picture 2" descr="D:\документи\ВЗГ\82129638_621410781939329_78359803991792025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82" y="197726"/>
            <a:ext cx="9536394" cy="58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  <p:pic>
        <p:nvPicPr>
          <p:cNvPr id="3074" name="Picture 2" descr="D:\документи\ВЗГ\83183547_623284981751909_4770613496440160256_o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431"/>
            <a:ext cx="9144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-15630"/>
            <a:ext cx="9907721" cy="6858000"/>
          </a:xfrm>
          <a:prstGeom prst="rect">
            <a:avLst/>
          </a:prstGeom>
        </p:spPr>
      </p:pic>
      <p:pic>
        <p:nvPicPr>
          <p:cNvPr id="1026" name="Picture 2" descr="G:\ШОП\Презентації\картинкиШОП\Bezyimyanny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43" y="182250"/>
            <a:ext cx="42862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2230" y="355144"/>
            <a:ext cx="507856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«Шкільний офіцер поліції»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(ШОП)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«Школа і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: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мотиваційний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когнітивний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поведінковий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правомірної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ризиків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здоров</a:t>
            </a:r>
            <a:r>
              <a:rPr lang="uk-UA" sz="28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і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2360" y="117763"/>
            <a:ext cx="7370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НАШІ КОНТАКТИ</a:t>
            </a:r>
            <a:endParaRPr lang="uk-UA" alt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09" y="4599611"/>
            <a:ext cx="1516215" cy="1516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2213" y="1492060"/>
            <a:ext cx="9427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800" dirty="0" smtClean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  <a:defRPr/>
            </a:pPr>
            <a:endParaRPr lang="ru-RU" sz="2800" i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3005" y="858065"/>
            <a:ext cx="95257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 патруля 102 </a:t>
            </a:r>
            <a:r>
              <a:rPr lang="uk-UA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гаряча лінія (044) 287 82 82</a:t>
            </a:r>
          </a:p>
          <a:p>
            <a:pPr>
              <a:defRPr/>
            </a:pP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patrol.police.gov.ua 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https://t.me/kyivpatrol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uk-UA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kyivpatrol</a:t>
            </a:r>
            <a:r>
              <a:rPr lang="uk-UA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https://www.instagram.com/kyivpatrol/</a:t>
            </a:r>
            <a:endParaRPr lang="uk-UA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www.youtube.com/channel/UCQpXs_sQcQiAc_ecV8-oNBQ</a:t>
            </a:r>
            <a:endParaRPr lang="uk-UA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Відділ зв</a:t>
            </a:r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язків з громадськістю управління патрульної поліції у м. Києві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200" b="1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м. Київ, вул. Народного ополчення, 9</a:t>
            </a:r>
            <a:endParaRPr lang="uk-U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kyiv@patrol.police.gov.ua</a:t>
            </a:r>
            <a:endParaRPr lang="uk-UA" sz="3200" b="1" dirty="0" smtClean="0">
              <a:solidFill>
                <a:srgbClr val="E7E6E6">
                  <a:lumMod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068-402-74-77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 smtClean="0">
              <a:solidFill>
                <a:srgbClr val="E7E6E6">
                  <a:lumMod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7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5223" y="258901"/>
            <a:ext cx="9636369" cy="621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uk-UA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 термін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заємодії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та громади</a:t>
            </a:r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на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місцевою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</a:t>
            </a:r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підхід у щоденній роботі поліції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7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83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до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uk-UA" sz="2400" dirty="0" smtClean="0">
                <a:solidFill>
                  <a:prstClr val="white"/>
                </a:solidFill>
              </a:rPr>
              <a:t> </a:t>
            </a:r>
            <a:endParaRPr lang="en-US" sz="2400" b="1" dirty="0" smtClean="0">
              <a:solidFill>
                <a:prstClr val="white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86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поліцейських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у сферах: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публічної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порядку;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прав і свобод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в межах,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законом,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особам,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584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органами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органами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E7E6E6">
                  <a:lumMod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взаємодіє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з органами правопорядку та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 закону та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73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400" dirty="0" smtClean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11. 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засадах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партнерства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тісній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територіальними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громадами та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громадськими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об’єднаннями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засадах партнерства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потреб.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2. З метою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причин та/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учинення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службової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специфіки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проблем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територіальних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громад.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solidFill>
                  <a:srgbClr val="44546A">
                    <a:lumMod val="20000"/>
                    <a:lumOff val="80000"/>
                  </a:srgbClr>
                </a:solidFill>
              </a:rPr>
              <a:t>… </a:t>
            </a:r>
            <a:endParaRPr lang="en-US" sz="2800" b="1" dirty="0" smtClean="0">
              <a:solidFill>
                <a:srgbClr val="44546A">
                  <a:lumMod val="20000"/>
                  <a:lumOff val="80000"/>
                </a:srgbClr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33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23.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покладених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rabicParenR"/>
            </a:pPr>
            <a:r>
              <a:rPr lang="ru-RU" sz="36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превентивну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профілактичну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спрямовану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вчиненню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endParaRPr lang="ru-RU" sz="36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7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701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89.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взаємодіє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шляхом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поліцією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покладених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поліцією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поліцейської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застосуванню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програмам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пропагує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закладах,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засобах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видавничій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4" y="0"/>
            <a:ext cx="940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СКЛАД ПОЛІЦІЇ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D:\документи\ВЗГ\Склад поліції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8591" r="7237" b="8684"/>
          <a:stretch/>
        </p:blipFill>
        <p:spPr bwMode="auto">
          <a:xfrm>
            <a:off x="2485620" y="707886"/>
            <a:ext cx="7469747" cy="54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578</Words>
  <Application>Microsoft Office PowerPoint</Application>
  <PresentationFormat>Произвольный</PresentationFormat>
  <Paragraphs>89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Тема Office</vt:lpstr>
      <vt:lpstr>3_Тема Office</vt:lpstr>
      <vt:lpstr>7_Тема Office</vt:lpstr>
      <vt:lpstr>4_Тема Office</vt:lpstr>
      <vt:lpstr>1_Тема Office</vt:lpstr>
      <vt:lpstr>2_Тема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265</cp:revision>
  <dcterms:created xsi:type="dcterms:W3CDTF">2017-10-24T06:04:06Z</dcterms:created>
  <dcterms:modified xsi:type="dcterms:W3CDTF">2020-03-20T23:59:35Z</dcterms:modified>
</cp:coreProperties>
</file>