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851648" cy="40005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Реалізація проектів – переможців громадського бюджету у 2017 році у Подільському районі міста Києва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9375" t="10756" r="10351" b="6395"/>
          <a:stretch>
            <a:fillRect/>
          </a:stretch>
        </p:blipFill>
        <p:spPr bwMode="auto">
          <a:xfrm>
            <a:off x="1071538" y="785794"/>
            <a:ext cx="7297956" cy="404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>
          <a:xfrm>
            <a:off x="1428728" y="4929198"/>
            <a:ext cx="785818" cy="4286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357158" y="5572140"/>
            <a:ext cx="2922462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3428992" y="5715016"/>
            <a:ext cx="642942" cy="428628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5140" y="5500702"/>
            <a:ext cx="185738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04.05.2017 надано фінансування                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22,5 </a:t>
            </a:r>
            <a:r>
              <a:rPr lang="uk-UA" sz="14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. 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на аванс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6248" y="5500702"/>
            <a:ext cx="1357322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Укладено договір від 24.04.17 на 75,0 </a:t>
            </a:r>
            <a:r>
              <a:rPr lang="uk-UA" sz="14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.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857884" y="5786454"/>
            <a:ext cx="642942" cy="428628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719" t="10756" r="12695" b="2035"/>
          <a:stretch>
            <a:fillRect/>
          </a:stretch>
        </p:blipFill>
        <p:spPr bwMode="auto">
          <a:xfrm>
            <a:off x="1142976" y="785794"/>
            <a:ext cx="7000924" cy="412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5214950"/>
            <a:ext cx="1714512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06.04.2017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від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 КП «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Київміськсвітло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»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отримано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технічні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умови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 на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проектування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rgbClr val="002060"/>
                  </a:solidFill>
                </a:ln>
              </a:rPr>
              <a:t>електромереж</a:t>
            </a:r>
            <a:r>
              <a:rPr lang="ru-RU" sz="1400" dirty="0" smtClean="0">
                <a:ln>
                  <a:solidFill>
                    <a:srgbClr val="002060"/>
                  </a:solidFill>
                </a:ln>
              </a:rPr>
              <a:t> 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57158" y="5357826"/>
            <a:ext cx="517206" cy="642942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928926" y="5715016"/>
            <a:ext cx="357190" cy="285752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5214950"/>
            <a:ext cx="4214842" cy="13849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27.04.2017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оголошено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закупівлю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на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послуги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з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проектування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об"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єкту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: "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Влаштування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мереж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зовнішнього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освітлення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в парку"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Сирецький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гай" в межах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вул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.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Стеценка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,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вул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.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Тираспільської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,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вул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.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Котовського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в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Подільскому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районі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« на суму                     </a:t>
            </a:r>
          </a:p>
          <a:p>
            <a:pPr algn="ctr"/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60,0 </a:t>
            </a:r>
            <a:r>
              <a:rPr lang="ru-RU" sz="14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тис.грн</a:t>
            </a:r>
            <a:r>
              <a:rPr lang="ru-RU" sz="1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mbria Math" pitchFamily="18" charset="0"/>
              </a:rPr>
              <a:t>.</a:t>
            </a:r>
            <a:endParaRPr lang="ru-RU" sz="1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10416" r="10351" b="12500"/>
          <a:stretch>
            <a:fillRect/>
          </a:stretch>
        </p:blipFill>
        <p:spPr bwMode="auto">
          <a:xfrm>
            <a:off x="1142976" y="785794"/>
            <a:ext cx="7072362" cy="382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642910" y="5143512"/>
            <a:ext cx="1753479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1285852" y="4786322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2571736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00364" y="4786322"/>
            <a:ext cx="11430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12.04.17 на 99,9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заміні вікон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6072206"/>
            <a:ext cx="20717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14.04.17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на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840,0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капітальному ремонту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429256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72206"/>
            <a:ext cx="115951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500958" y="6072206"/>
            <a:ext cx="1357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Розпочато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проведення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ремонтних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робіт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" name="Picture 2" descr="C:\Users\user2\Desktop\window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000636"/>
            <a:ext cx="1243009" cy="64294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00958" y="5000636"/>
            <a:ext cx="15001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Встановлено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металопластикові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вікна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428728" y="571501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714612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28992" y="6143644"/>
            <a:ext cx="18573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Проводиться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експертиза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кошторису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857760"/>
            <a:ext cx="128588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03.05.17 замовлено фінансування у Департаменті фінансів КМ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ДА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214810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000760" y="5286388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75" t="10756" r="10351" b="8575"/>
          <a:stretch>
            <a:fillRect/>
          </a:stretch>
        </p:blipFill>
        <p:spPr bwMode="auto">
          <a:xfrm>
            <a:off x="1071538" y="785794"/>
            <a:ext cx="7286676" cy="393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642910" y="5143512"/>
            <a:ext cx="1785950" cy="4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низ 10"/>
          <p:cNvSpPr/>
          <p:nvPr/>
        </p:nvSpPr>
        <p:spPr>
          <a:xfrm>
            <a:off x="1285852" y="4786322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428728" y="571501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0034" y="6072206"/>
            <a:ext cx="20717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26.04.17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на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744,0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капітальному ремонту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2714612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428992" y="6072206"/>
            <a:ext cx="18573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Готуються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документи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на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експертизу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кошторису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429256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00768"/>
            <a:ext cx="115951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500958" y="6000768"/>
            <a:ext cx="1357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Розпочато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проведення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ремонтних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робіт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9" name="Стрелка вправо с вырезом 18"/>
          <p:cNvSpPr/>
          <p:nvPr/>
        </p:nvSpPr>
        <p:spPr>
          <a:xfrm>
            <a:off x="2571736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00364" y="4786322"/>
            <a:ext cx="11430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04.04.17 на 125,0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заміні вікон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1" name="Picture 2" descr="C:\Users\user2\Desktop\window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000636"/>
            <a:ext cx="1243009" cy="64294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500958" y="5000636"/>
            <a:ext cx="15001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Встановлено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металопластикові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вікна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857760"/>
            <a:ext cx="128588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03.05.17 замовлено фінансування у Департаменті фінансів КМ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ДА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4214810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6000760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75" t="10756" r="10351" b="4215"/>
          <a:stretch>
            <a:fillRect/>
          </a:stretch>
        </p:blipFill>
        <p:spPr bwMode="auto">
          <a:xfrm>
            <a:off x="1000100" y="785794"/>
            <a:ext cx="7143800" cy="390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642910" y="5143512"/>
            <a:ext cx="1753479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1285852" y="4786322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571736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00364" y="4786322"/>
            <a:ext cx="114300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04.04.17 на 45,0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заміні вікон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6072206"/>
            <a:ext cx="20717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04.04.17 913,3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капітальному ремонту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429256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72206"/>
            <a:ext cx="115951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500958" y="6072206"/>
            <a:ext cx="1357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Розпочато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проведення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ремонтних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робіт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9" name="Picture 2" descr="C:\Users\user2\Desktop\window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5000636"/>
            <a:ext cx="1243009" cy="64294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500958" y="5000636"/>
            <a:ext cx="15001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Встановлено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металопластикові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вікна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428728" y="571501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714612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28992" y="6143644"/>
            <a:ext cx="18573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Проводиться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експертиза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кошторису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857760"/>
            <a:ext cx="128588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03.05.17 замовлено фінансування у Департаменті фінансів КМ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ДА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4214810" y="521495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6000760" y="5286388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375" t="10416" r="10351" b="9375"/>
          <a:stretch>
            <a:fillRect/>
          </a:stretch>
        </p:blipFill>
        <p:spPr bwMode="auto">
          <a:xfrm>
            <a:off x="1000100" y="785794"/>
            <a:ext cx="7358082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642910" y="5143512"/>
            <a:ext cx="1753479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1285852" y="4786322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571736" y="5214950"/>
            <a:ext cx="500066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14678" y="5000636"/>
            <a:ext cx="19288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04.04.17 на 58,0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заміні вікон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6072206"/>
            <a:ext cx="20717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04.04.17 495,6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капітальному ремонту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429256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72206"/>
            <a:ext cx="115951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500958" y="6072206"/>
            <a:ext cx="1357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Розпочато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проведення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ремонтних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робіт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9" name="Picture 2" descr="C:\Users\user2\Desktop\window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000636"/>
            <a:ext cx="1243009" cy="642943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215206" y="5000636"/>
            <a:ext cx="15001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Встановлено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металопластикові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вікна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1428728" y="571501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2714612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28992" y="6143644"/>
            <a:ext cx="18573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Проводиться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експертиза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кошторису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5286380" y="5214950"/>
            <a:ext cx="500066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091" t="17701" r="10292" b="9114"/>
          <a:stretch>
            <a:fillRect/>
          </a:stretch>
        </p:blipFill>
        <p:spPr bwMode="auto">
          <a:xfrm>
            <a:off x="1000100" y="785794"/>
            <a:ext cx="7729616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642910" y="5143512"/>
            <a:ext cx="1753479" cy="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низ 15"/>
          <p:cNvSpPr/>
          <p:nvPr/>
        </p:nvSpPr>
        <p:spPr>
          <a:xfrm>
            <a:off x="1285852" y="4786322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2571736" y="5214950"/>
            <a:ext cx="500066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14678" y="5000636"/>
            <a:ext cx="19288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10.04.17 на 85,0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заміні вікон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6072206"/>
            <a:ext cx="207170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18.04.17 808,3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капітальному ремонту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5429256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6072206"/>
            <a:ext cx="115951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7500958" y="6072206"/>
            <a:ext cx="1357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Розпочато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проведення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ремонтних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робіт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24" name="Picture 2" descr="C:\Users\user2\Desktop\window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000636"/>
            <a:ext cx="1243009" cy="64294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215206" y="5000636"/>
            <a:ext cx="15001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Встановлено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металопластикові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вікна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428728" y="571501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с вырезом 26"/>
          <p:cNvSpPr/>
          <p:nvPr/>
        </p:nvSpPr>
        <p:spPr>
          <a:xfrm>
            <a:off x="2714612" y="6215082"/>
            <a:ext cx="57150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428992" y="6072206"/>
            <a:ext cx="18573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Готуються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документи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на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експертизу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кошторису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9" name="Стрелка вправо с вырезом 28"/>
          <p:cNvSpPr/>
          <p:nvPr/>
        </p:nvSpPr>
        <p:spPr>
          <a:xfrm>
            <a:off x="5286380" y="5214950"/>
            <a:ext cx="500066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375" t="10416" r="10351" b="8333"/>
          <a:stretch>
            <a:fillRect/>
          </a:stretch>
        </p:blipFill>
        <p:spPr bwMode="auto">
          <a:xfrm>
            <a:off x="928662" y="785794"/>
            <a:ext cx="742955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500034" y="5143512"/>
            <a:ext cx="2357454" cy="52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елка вниз 11"/>
          <p:cNvSpPr/>
          <p:nvPr/>
        </p:nvSpPr>
        <p:spPr>
          <a:xfrm>
            <a:off x="1500166" y="4786322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857892"/>
            <a:ext cx="1159512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786710" y="5572140"/>
            <a:ext cx="114300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Проводяться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ремонтні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роботи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внутрішніх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приміщень</a:t>
            </a:r>
            <a:endParaRPr lang="ru-RU" sz="12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6072206"/>
            <a:ext cx="10001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Проведено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експертизу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кошторису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>
            <a:off x="3000364" y="6215082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с вырезом 25"/>
          <p:cNvSpPr/>
          <p:nvPr/>
        </p:nvSpPr>
        <p:spPr>
          <a:xfrm>
            <a:off x="5429256" y="5572140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42910" y="6072206"/>
            <a:ext cx="22145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20.03.17 на 824,4 </a:t>
            </a:r>
            <a:r>
              <a:rPr lang="uk-UA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. по </a:t>
            </a:r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капітальному ремонту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571604" y="5786454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786314" y="5000636"/>
            <a:ext cx="135732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200" dirty="0" smtClean="0">
                <a:ln>
                  <a:solidFill>
                    <a:srgbClr val="002060"/>
                  </a:solidFill>
                </a:ln>
              </a:rPr>
              <a:t>03.05.17 замовлено фінансування у Департаменті фінансів КМ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ДА на 339,9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. на оплату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робіт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з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кап.ремонту</a:t>
            </a:r>
            <a:r>
              <a:rPr lang="ru-RU" sz="1200" dirty="0" smtClean="0">
                <a:ln>
                  <a:solidFill>
                    <a:srgbClr val="002060"/>
                  </a:solidFill>
                </a:ln>
              </a:rPr>
              <a:t> фасаду, </a:t>
            </a:r>
            <a:r>
              <a:rPr lang="ru-RU" sz="1200" dirty="0" err="1" smtClean="0">
                <a:ln>
                  <a:solidFill>
                    <a:srgbClr val="002060"/>
                  </a:solidFill>
                </a:ln>
              </a:rPr>
              <a:t>покрівлі</a:t>
            </a:r>
            <a:endParaRPr lang="ru-RU" sz="12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30" name="Стрелка вправо с вырезом 29"/>
          <p:cNvSpPr/>
          <p:nvPr/>
        </p:nvSpPr>
        <p:spPr>
          <a:xfrm>
            <a:off x="4429124" y="6215082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с вырезом 30"/>
          <p:cNvSpPr/>
          <p:nvPr/>
        </p:nvSpPr>
        <p:spPr>
          <a:xfrm>
            <a:off x="6215074" y="6143644"/>
            <a:ext cx="28575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9375" t="10416" r="10351" b="13541"/>
          <a:stretch>
            <a:fillRect/>
          </a:stretch>
        </p:blipFill>
        <p:spPr bwMode="auto">
          <a:xfrm>
            <a:off x="1071538" y="785794"/>
            <a:ext cx="7758363" cy="413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500034" y="5643578"/>
            <a:ext cx="2630218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1285852" y="5072074"/>
            <a:ext cx="1071570" cy="50006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286512" y="5715016"/>
            <a:ext cx="571504" cy="500066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1934" y="5357826"/>
            <a:ext cx="2000264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Укладено договір від 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28.04.17 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на 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                          973,1 </a:t>
            </a:r>
            <a:r>
              <a:rPr lang="uk-UA" sz="14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. по капітальному ремонту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5500702"/>
            <a:ext cx="150019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n>
                  <a:solidFill>
                    <a:srgbClr val="002060"/>
                  </a:solidFill>
                </a:ln>
              </a:rPr>
              <a:t>Проводиться експертиза кошторису</a:t>
            </a:r>
            <a:endParaRPr lang="uk-UA" sz="1600" dirty="0" smtClean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357554" y="5715016"/>
            <a:ext cx="571504" cy="500066"/>
          </a:xfrm>
          <a:prstGeom prst="notch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375" t="10756" r="10351" b="8575"/>
          <a:stretch>
            <a:fillRect/>
          </a:stretch>
        </p:blipFill>
        <p:spPr bwMode="auto">
          <a:xfrm>
            <a:off x="1000100" y="785794"/>
            <a:ext cx="7670897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трелка вниз 4"/>
          <p:cNvSpPr/>
          <p:nvPr/>
        </p:nvSpPr>
        <p:spPr>
          <a:xfrm>
            <a:off x="1285852" y="5072074"/>
            <a:ext cx="10001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1696" t="11476" r="73071" b="77049"/>
          <a:stretch>
            <a:fillRect/>
          </a:stretch>
        </p:blipFill>
        <p:spPr bwMode="auto">
          <a:xfrm>
            <a:off x="428596" y="5786454"/>
            <a:ext cx="2714644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3357554" y="5857892"/>
            <a:ext cx="357190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7620" y="5572140"/>
            <a:ext cx="121444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13.04.2017 розпочато процедуру закупівлі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214942" y="5857892"/>
            <a:ext cx="428628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72396" y="5572140"/>
            <a:ext cx="135732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Укладається договір на суму 881,8 </a:t>
            </a:r>
            <a:r>
              <a:rPr lang="uk-UA" sz="1400" dirty="0" err="1" smtClean="0">
                <a:ln>
                  <a:solidFill>
                    <a:srgbClr val="002060"/>
                  </a:solidFill>
                </a:ln>
              </a:rPr>
              <a:t>тис.грн</a:t>
            </a:r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.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5572140"/>
            <a:ext cx="121444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n>
                  <a:solidFill>
                    <a:srgbClr val="002060"/>
                  </a:solidFill>
                </a:ln>
              </a:rPr>
              <a:t>28.04.2017 визначено переможця закупівлі</a:t>
            </a:r>
            <a:endParaRPr lang="ru-RU" sz="1400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7000892" y="5857892"/>
            <a:ext cx="428628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335</Words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Реалізація проектів – переможців громадського бюджету у 2017 році у Подільському районі міста Києва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Olenka</dc:creator>
  <cp:lastModifiedBy>user2</cp:lastModifiedBy>
  <cp:revision>97</cp:revision>
  <dcterms:created xsi:type="dcterms:W3CDTF">2017-04-13T09:33:07Z</dcterms:created>
  <dcterms:modified xsi:type="dcterms:W3CDTF">2017-05-04T11:24:33Z</dcterms:modified>
</cp:coreProperties>
</file>